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2.xml" ContentType="application/inkml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3" r:id="rId4"/>
    <p:sldId id="271" r:id="rId5"/>
    <p:sldId id="264" r:id="rId6"/>
    <p:sldId id="267" r:id="rId7"/>
    <p:sldId id="268" r:id="rId8"/>
    <p:sldId id="258" r:id="rId9"/>
    <p:sldId id="269" r:id="rId10"/>
    <p:sldId id="265" r:id="rId11"/>
    <p:sldId id="266" r:id="rId12"/>
  </p:sldIdLst>
  <p:sldSz cx="18288000" cy="10287000"/>
  <p:notesSz cx="10287000" cy="18288000"/>
  <p:embeddedFontLst>
    <p:embeddedFont>
      <p:font typeface="나눔고딕 ExtraBold" panose="020D0904000000000000" pitchFamily="50" charset="-127"/>
      <p:bold r:id="rId14"/>
    </p:embeddedFont>
    <p:embeddedFont>
      <p:font typeface="한컴 말랑말랑 Bold" panose="020F0803000000000000" pitchFamily="50" charset="-127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D542"/>
    <a:srgbClr val="F0DC4A"/>
    <a:srgbClr val="0C4781"/>
    <a:srgbClr val="009E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188" autoAdjust="0"/>
  </p:normalViewPr>
  <p:slideViewPr>
    <p:cSldViewPr>
      <p:cViewPr>
        <p:scale>
          <a:sx n="43" d="100"/>
          <a:sy n="43" d="100"/>
        </p:scale>
        <p:origin x="1378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혜강 권" userId="2dd4402d18217b93" providerId="LiveId" clId="{B3310657-5777-41F7-A053-FBB78A759849}"/>
    <pc:docChg chg="undo custSel addSld delSld modSld">
      <pc:chgData name="혜강 권" userId="2dd4402d18217b93" providerId="LiveId" clId="{B3310657-5777-41F7-A053-FBB78A759849}" dt="2023-11-28T08:54:39.165" v="93" actId="14100"/>
      <pc:docMkLst>
        <pc:docMk/>
      </pc:docMkLst>
      <pc:sldChg chg="modSp mod">
        <pc:chgData name="혜강 권" userId="2dd4402d18217b93" providerId="LiveId" clId="{B3310657-5777-41F7-A053-FBB78A759849}" dt="2023-11-28T04:21:36.067" v="0" actId="2711"/>
        <pc:sldMkLst>
          <pc:docMk/>
          <pc:sldMk cId="0" sldId="256"/>
        </pc:sldMkLst>
        <pc:spChg chg="mod">
          <ac:chgData name="혜강 권" userId="2dd4402d18217b93" providerId="LiveId" clId="{B3310657-5777-41F7-A053-FBB78A759849}" dt="2023-11-28T04:21:36.067" v="0" actId="2711"/>
          <ac:spMkLst>
            <pc:docMk/>
            <pc:sldMk cId="0" sldId="256"/>
            <ac:spMk id="2" creationId="{0129B216-A163-B374-E7C2-A068E1BA5F9D}"/>
          </ac:spMkLst>
        </pc:spChg>
      </pc:sldChg>
      <pc:sldChg chg="modSp mod">
        <pc:chgData name="혜강 권" userId="2dd4402d18217b93" providerId="LiveId" clId="{B3310657-5777-41F7-A053-FBB78A759849}" dt="2023-11-28T04:24:52.175" v="14" actId="2711"/>
        <pc:sldMkLst>
          <pc:docMk/>
          <pc:sldMk cId="0" sldId="258"/>
        </pc:sldMkLst>
        <pc:spChg chg="mod">
          <ac:chgData name="혜강 권" userId="2dd4402d18217b93" providerId="LiveId" clId="{B3310657-5777-41F7-A053-FBB78A759849}" dt="2023-11-28T04:24:52.175" v="14" actId="2711"/>
          <ac:spMkLst>
            <pc:docMk/>
            <pc:sldMk cId="0" sldId="258"/>
            <ac:spMk id="12" creationId="{C3383AAF-64A4-E30B-A39F-9789CD313143}"/>
          </ac:spMkLst>
        </pc:spChg>
      </pc:sldChg>
      <pc:sldChg chg="modSp mod">
        <pc:chgData name="혜강 권" userId="2dd4402d18217b93" providerId="LiveId" clId="{B3310657-5777-41F7-A053-FBB78A759849}" dt="2023-11-28T04:21:45.923" v="1" actId="20577"/>
        <pc:sldMkLst>
          <pc:docMk/>
          <pc:sldMk cId="0" sldId="263"/>
        </pc:sldMkLst>
        <pc:spChg chg="mod">
          <ac:chgData name="혜강 권" userId="2dd4402d18217b93" providerId="LiveId" clId="{B3310657-5777-41F7-A053-FBB78A759849}" dt="2023-11-28T04:21:45.923" v="1" actId="20577"/>
          <ac:spMkLst>
            <pc:docMk/>
            <pc:sldMk cId="0" sldId="263"/>
            <ac:spMk id="8" creationId="{304D997D-4473-938C-0F11-4D449A239408}"/>
          </ac:spMkLst>
        </pc:spChg>
      </pc:sldChg>
      <pc:sldChg chg="modNotesTx">
        <pc:chgData name="혜강 권" userId="2dd4402d18217b93" providerId="LiveId" clId="{B3310657-5777-41F7-A053-FBB78A759849}" dt="2023-11-28T04:22:00.182" v="3" actId="20577"/>
        <pc:sldMkLst>
          <pc:docMk/>
          <pc:sldMk cId="0" sldId="264"/>
        </pc:sldMkLst>
      </pc:sldChg>
      <pc:sldChg chg="addSp delSp modSp mod">
        <pc:chgData name="혜강 권" userId="2dd4402d18217b93" providerId="LiveId" clId="{B3310657-5777-41F7-A053-FBB78A759849}" dt="2023-11-28T08:36:40.438" v="62" actId="1076"/>
        <pc:sldMkLst>
          <pc:docMk/>
          <pc:sldMk cId="3818068647" sldId="268"/>
        </pc:sldMkLst>
        <pc:spChg chg="mod">
          <ac:chgData name="혜강 권" userId="2dd4402d18217b93" providerId="LiveId" clId="{B3310657-5777-41F7-A053-FBB78A759849}" dt="2023-11-28T08:36:32.694" v="60" actId="1076"/>
          <ac:spMkLst>
            <pc:docMk/>
            <pc:sldMk cId="3818068647" sldId="268"/>
            <ac:spMk id="14" creationId="{9175C933-2CA0-4C5A-1590-1FBFAE2C401E}"/>
          </ac:spMkLst>
        </pc:spChg>
        <pc:spChg chg="mod">
          <ac:chgData name="혜강 권" userId="2dd4402d18217b93" providerId="LiveId" clId="{B3310657-5777-41F7-A053-FBB78A759849}" dt="2023-11-28T08:36:40.438" v="62" actId="1076"/>
          <ac:spMkLst>
            <pc:docMk/>
            <pc:sldMk cId="3818068647" sldId="268"/>
            <ac:spMk id="16" creationId="{13D9174E-8F68-AF19-A343-2909526CD1B7}"/>
          </ac:spMkLst>
        </pc:spChg>
        <pc:spChg chg="del">
          <ac:chgData name="혜강 권" userId="2dd4402d18217b93" providerId="LiveId" clId="{B3310657-5777-41F7-A053-FBB78A759849}" dt="2023-11-28T08:35:14.326" v="42" actId="478"/>
          <ac:spMkLst>
            <pc:docMk/>
            <pc:sldMk cId="3818068647" sldId="268"/>
            <ac:spMk id="17" creationId="{A31E0F07-57EE-703C-4415-944EA840E3F7}"/>
          </ac:spMkLst>
        </pc:spChg>
        <pc:spChg chg="mod">
          <ac:chgData name="혜강 권" userId="2dd4402d18217b93" providerId="LiveId" clId="{B3310657-5777-41F7-A053-FBB78A759849}" dt="2023-11-28T04:23:57.005" v="13"/>
          <ac:spMkLst>
            <pc:docMk/>
            <pc:sldMk cId="3818068647" sldId="268"/>
            <ac:spMk id="21" creationId="{D7002DBD-37CA-5C09-E26E-5509778ADF47}"/>
          </ac:spMkLst>
        </pc:spChg>
        <pc:picChg chg="add del mod">
          <ac:chgData name="혜강 권" userId="2dd4402d18217b93" providerId="LiveId" clId="{B3310657-5777-41F7-A053-FBB78A759849}" dt="2023-11-28T08:33:29.576" v="32" actId="478"/>
          <ac:picMkLst>
            <pc:docMk/>
            <pc:sldMk cId="3818068647" sldId="268"/>
            <ac:picMk id="5" creationId="{F631AA2A-8A88-63BA-C566-699EA47ABC7B}"/>
          </ac:picMkLst>
        </pc:picChg>
        <pc:picChg chg="add del mod">
          <ac:chgData name="혜강 권" userId="2dd4402d18217b93" providerId="LiveId" clId="{B3310657-5777-41F7-A053-FBB78A759849}" dt="2023-11-28T08:35:34.313" v="47" actId="478"/>
          <ac:picMkLst>
            <pc:docMk/>
            <pc:sldMk cId="3818068647" sldId="268"/>
            <ac:picMk id="8" creationId="{4D39B738-45EC-0B7F-1AE9-128024F9279C}"/>
          </ac:picMkLst>
        </pc:picChg>
        <pc:picChg chg="add mod ord">
          <ac:chgData name="혜강 권" userId="2dd4402d18217b93" providerId="LiveId" clId="{B3310657-5777-41F7-A053-FBB78A759849}" dt="2023-11-28T08:36:35.850" v="61" actId="1076"/>
          <ac:picMkLst>
            <pc:docMk/>
            <pc:sldMk cId="3818068647" sldId="268"/>
            <ac:picMk id="12" creationId="{F67C9120-C9D3-9AEC-BD26-182FCA7E8CDB}"/>
          </ac:picMkLst>
        </pc:picChg>
        <pc:inkChg chg="add">
          <ac:chgData name="혜강 권" userId="2dd4402d18217b93" providerId="LiveId" clId="{B3310657-5777-41F7-A053-FBB78A759849}" dt="2023-11-28T08:35:49.538" v="48" actId="9405"/>
          <ac:inkMkLst>
            <pc:docMk/>
            <pc:sldMk cId="3818068647" sldId="268"/>
            <ac:inkMk id="9" creationId="{686DDFD2-DC36-0C73-AC53-64417F201C4B}"/>
          </ac:inkMkLst>
        </pc:inkChg>
        <pc:inkChg chg="add del">
          <ac:chgData name="혜강 권" userId="2dd4402d18217b93" providerId="LiveId" clId="{B3310657-5777-41F7-A053-FBB78A759849}" dt="2023-11-28T08:35:56.687" v="52" actId="9405"/>
          <ac:inkMkLst>
            <pc:docMk/>
            <pc:sldMk cId="3818068647" sldId="268"/>
            <ac:inkMk id="18" creationId="{C3E452B8-7A22-7CE3-9E4D-7A6FBD1FC2E9}"/>
          </ac:inkMkLst>
        </pc:inkChg>
      </pc:sldChg>
      <pc:sldChg chg="modSp mod">
        <pc:chgData name="혜강 권" userId="2dd4402d18217b93" providerId="LiveId" clId="{B3310657-5777-41F7-A053-FBB78A759849}" dt="2023-11-28T04:25:00.703" v="15" actId="2711"/>
        <pc:sldMkLst>
          <pc:docMk/>
          <pc:sldMk cId="2075030679" sldId="269"/>
        </pc:sldMkLst>
        <pc:spChg chg="mod">
          <ac:chgData name="혜강 권" userId="2dd4402d18217b93" providerId="LiveId" clId="{B3310657-5777-41F7-A053-FBB78A759849}" dt="2023-11-28T04:25:00.703" v="15" actId="2711"/>
          <ac:spMkLst>
            <pc:docMk/>
            <pc:sldMk cId="2075030679" sldId="269"/>
            <ac:spMk id="12" creationId="{C3383AAF-64A4-E30B-A39F-9789CD313143}"/>
          </ac:spMkLst>
        </pc:spChg>
      </pc:sldChg>
      <pc:sldChg chg="new del">
        <pc:chgData name="혜강 권" userId="2dd4402d18217b93" providerId="LiveId" clId="{B3310657-5777-41F7-A053-FBB78A759849}" dt="2023-11-28T08:50:04.953" v="65" actId="47"/>
        <pc:sldMkLst>
          <pc:docMk/>
          <pc:sldMk cId="1261206241" sldId="270"/>
        </pc:sldMkLst>
      </pc:sldChg>
      <pc:sldChg chg="addSp delSp modSp add mod">
        <pc:chgData name="혜강 권" userId="2dd4402d18217b93" providerId="LiveId" clId="{B3310657-5777-41F7-A053-FBB78A759849}" dt="2023-11-28T08:54:39.165" v="93" actId="14100"/>
        <pc:sldMkLst>
          <pc:docMk/>
          <pc:sldMk cId="3362026156" sldId="271"/>
        </pc:sldMkLst>
        <pc:spChg chg="del">
          <ac:chgData name="혜강 권" userId="2dd4402d18217b93" providerId="LiveId" clId="{B3310657-5777-41F7-A053-FBB78A759849}" dt="2023-11-28T08:50:16.619" v="67" actId="478"/>
          <ac:spMkLst>
            <pc:docMk/>
            <pc:sldMk cId="3362026156" sldId="271"/>
            <ac:spMk id="8" creationId="{304D997D-4473-938C-0F11-4D449A239408}"/>
          </ac:spMkLst>
        </pc:spChg>
        <pc:grpChg chg="del">
          <ac:chgData name="혜강 권" userId="2dd4402d18217b93" providerId="LiveId" clId="{B3310657-5777-41F7-A053-FBB78A759849}" dt="2023-11-28T08:50:11.844" v="66" actId="478"/>
          <ac:grpSpMkLst>
            <pc:docMk/>
            <pc:sldMk cId="3362026156" sldId="271"/>
            <ac:grpSpMk id="1005" creationId="{00000000-0000-0000-0000-000000000000}"/>
          </ac:grpSpMkLst>
        </pc:grpChg>
        <pc:grpChg chg="del">
          <ac:chgData name="혜강 권" userId="2dd4402d18217b93" providerId="LiveId" clId="{B3310657-5777-41F7-A053-FBB78A759849}" dt="2023-11-28T08:50:11.844" v="66" actId="478"/>
          <ac:grpSpMkLst>
            <pc:docMk/>
            <pc:sldMk cId="3362026156" sldId="271"/>
            <ac:grpSpMk id="1006" creationId="{00000000-0000-0000-0000-000000000000}"/>
          </ac:grpSpMkLst>
        </pc:grpChg>
        <pc:grpChg chg="del">
          <ac:chgData name="혜강 권" userId="2dd4402d18217b93" providerId="LiveId" clId="{B3310657-5777-41F7-A053-FBB78A759849}" dt="2023-11-28T08:50:11.844" v="66" actId="478"/>
          <ac:grpSpMkLst>
            <pc:docMk/>
            <pc:sldMk cId="3362026156" sldId="271"/>
            <ac:grpSpMk id="1007" creationId="{00000000-0000-0000-0000-000000000000}"/>
          </ac:grpSpMkLst>
        </pc:grpChg>
        <pc:grpChg chg="del">
          <ac:chgData name="혜강 권" userId="2dd4402d18217b93" providerId="LiveId" clId="{B3310657-5777-41F7-A053-FBB78A759849}" dt="2023-11-28T08:50:11.844" v="66" actId="478"/>
          <ac:grpSpMkLst>
            <pc:docMk/>
            <pc:sldMk cId="3362026156" sldId="271"/>
            <ac:grpSpMk id="1008" creationId="{00000000-0000-0000-0000-000000000000}"/>
          </ac:grpSpMkLst>
        </pc:grpChg>
        <pc:grpChg chg="del">
          <ac:chgData name="혜강 권" userId="2dd4402d18217b93" providerId="LiveId" clId="{B3310657-5777-41F7-A053-FBB78A759849}" dt="2023-11-28T08:50:11.844" v="66" actId="478"/>
          <ac:grpSpMkLst>
            <pc:docMk/>
            <pc:sldMk cId="3362026156" sldId="271"/>
            <ac:grpSpMk id="1009" creationId="{00000000-0000-0000-0000-000000000000}"/>
          </ac:grpSpMkLst>
        </pc:grpChg>
        <pc:picChg chg="add mod">
          <ac:chgData name="혜강 권" userId="2dd4402d18217b93" providerId="LiveId" clId="{B3310657-5777-41F7-A053-FBB78A759849}" dt="2023-11-28T08:54:29.886" v="89" actId="1076"/>
          <ac:picMkLst>
            <pc:docMk/>
            <pc:sldMk cId="3362026156" sldId="271"/>
            <ac:picMk id="4" creationId="{68B65A7C-68D6-E67B-990C-7A038DE3E0D1}"/>
          </ac:picMkLst>
        </pc:picChg>
        <pc:picChg chg="del">
          <ac:chgData name="혜강 권" userId="2dd4402d18217b93" providerId="LiveId" clId="{B3310657-5777-41F7-A053-FBB78A759849}" dt="2023-11-28T08:50:18.389" v="68" actId="478"/>
          <ac:picMkLst>
            <pc:docMk/>
            <pc:sldMk cId="3362026156" sldId="271"/>
            <ac:picMk id="5" creationId="{00000000-0000-0000-0000-000000000000}"/>
          </ac:picMkLst>
        </pc:picChg>
        <pc:picChg chg="del">
          <ac:chgData name="혜강 권" userId="2dd4402d18217b93" providerId="LiveId" clId="{B3310657-5777-41F7-A053-FBB78A759849}" dt="2023-11-28T08:50:11.844" v="66" actId="478"/>
          <ac:picMkLst>
            <pc:docMk/>
            <pc:sldMk cId="3362026156" sldId="271"/>
            <ac:picMk id="6" creationId="{A7EE50F1-42EC-F9EC-5C94-51AF883EFCF0}"/>
          </ac:picMkLst>
        </pc:picChg>
        <pc:picChg chg="add mod">
          <ac:chgData name="혜강 권" userId="2dd4402d18217b93" providerId="LiveId" clId="{B3310657-5777-41F7-A053-FBB78A759849}" dt="2023-11-28T08:54:39.165" v="93" actId="14100"/>
          <ac:picMkLst>
            <pc:docMk/>
            <pc:sldMk cId="3362026156" sldId="271"/>
            <ac:picMk id="12" creationId="{38296B22-9B84-378D-C46E-070079D6F47B}"/>
          </ac:picMkLst>
        </pc:picChg>
        <pc:inkChg chg="add">
          <ac:chgData name="혜강 권" userId="2dd4402d18217b93" providerId="LiveId" clId="{B3310657-5777-41F7-A053-FBB78A759849}" dt="2023-11-28T08:53:38.653" v="73" actId="9405"/>
          <ac:inkMkLst>
            <pc:docMk/>
            <pc:sldMk cId="3362026156" sldId="271"/>
            <ac:inkMk id="9" creationId="{65EC16EA-D516-F697-E8DB-74443369E74B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1-28T08:53:38.65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 26 2152 0 0,'-2'-12'-40'0'0,"2"4"-872"0"0,0 3-232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1-28T08:35:49.53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56 0 1776 0 0,'-8'14'88'0'0,"-1"-3"-56"0"0,1 6-40 0 0,2-6-32 0 0,1-5-16 0 0,-3-1-56 0 0,2-2-168 0 0,0-3-984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623B11-A3C0-4A9F-A65D-2102A8EF5B24}" type="datetimeFigureOut">
              <a:rPr lang="fr-CA" smtClean="0"/>
              <a:t>2023-11-28</a:t>
            </a:fld>
            <a:endParaRPr lang="fr-CA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fr-FR"/>
              <a:t>마스터 텍스트 스타일을 편집하려면 클릭</a:t>
            </a:r>
          </a:p>
          <a:p>
            <a:pPr lvl="1"/>
            <a:r>
              <a:rPr lang="ko-KR" altLang="fr-FR"/>
              <a:t>두 번째 수준</a:t>
            </a:r>
          </a:p>
          <a:p>
            <a:pPr lvl="2"/>
            <a:r>
              <a:rPr lang="ko-KR" altLang="fr-FR"/>
              <a:t>세 번째 수준</a:t>
            </a:r>
          </a:p>
          <a:p>
            <a:pPr lvl="3"/>
            <a:r>
              <a:rPr lang="ko-KR" altLang="fr-FR"/>
              <a:t>네 번째 수준</a:t>
            </a:r>
          </a:p>
          <a:p>
            <a:pPr lvl="4"/>
            <a:r>
              <a:rPr lang="ko-KR" altLang="fr-FR"/>
              <a:t>다섯 번째 수준</a:t>
            </a:r>
            <a:endParaRPr lang="fr-CA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4A0C4B-9CFD-44E1-BE62-AE886865CB3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02628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하드웨어 쪽 블루투스 모듈과 테스트 거친 후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아두이노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코드 수정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fr-FR" altLang="ko-K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BLE(Bluetooth Low Energy) 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통신을 바탕으로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아두이노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하드웨어 내부에 있는 </a:t>
            </a:r>
            <a:r>
              <a:rPr lang="fr-FR" altLang="ko-K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HC-06 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칩과 통신 테스트 진행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통신테스트 완료 후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명세된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프로토콜을 기반으로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연결전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fr-FR" altLang="ko-K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Handshake 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과정을 테스트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정상적으로 신호가 수신되는지 확인 후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수신받은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명령에 따라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아두이노에서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정상적으로 분기된 기능들이 수행되는지 확인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4A0C4B-9CFD-44E1-BE62-AE886865CB31}" type="slidenum">
              <a:rPr lang="fr-CA" smtClean="0"/>
              <a:t>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8421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하드웨어 쪽 블루투스 모듈과 테스트 거친 후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아두이노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코드 수정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fr-FR" altLang="ko-K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BLE(Bluetooth Low Energy) 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통신을 바탕으로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아두이노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하드웨어 내부에 있는 </a:t>
            </a:r>
            <a:r>
              <a:rPr lang="fr-FR" altLang="ko-K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HC-06 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칩과 통신 테스트 진행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통신테스트 완료 후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명세된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프로토콜을 기반으로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연결전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fr-FR" altLang="ko-K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Handshake 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과정을 테스트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정상적으로 신호가 수신되는지 확인 후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수신받은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명령에 따라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아두이노에서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정상적으로 분기된 기능들이 수행되는지 확인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4A0C4B-9CFD-44E1-BE62-AE886865CB31}" type="slidenum">
              <a:rPr lang="fr-CA" smtClean="0"/>
              <a:t>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414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altLang="ko-K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3. 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아두이노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로봇 청소기 이름 결정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4A0C4B-9CFD-44E1-BE62-AE886865CB31}" type="slidenum">
              <a:rPr lang="fr-CA" smtClean="0"/>
              <a:t>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420785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 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자율주행 기능을 구현하기 위해 초음파 센서의 데이터 값에 따른 </a:t>
            </a:r>
            <a:r>
              <a:rPr lang="fr-FR" altLang="ko-K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RC</a:t>
            </a:r>
            <a:r>
              <a:rPr lang="ko-KR" altLang="fr-FR" sz="1800" b="0" i="0" spc="0" dirty="0" err="1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카의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 움직임을 개발 및 테스트 할 예정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움직임에 대한 자연스러움의 부족함을 보충하기 위해 해당 부분을 검토 및 추가적으로 움직임을 개선 </a:t>
            </a:r>
            <a:r>
              <a:rPr lang="fr-FR" altLang="ko-K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- 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초음파 센서 사용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기존 모터 </a:t>
            </a:r>
            <a:r>
              <a:rPr lang="fr-FR" altLang="ko-K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L293D 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대신 </a:t>
            </a:r>
            <a:r>
              <a:rPr lang="fr-FR" altLang="ko-K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L298N </a:t>
            </a:r>
            <a:r>
              <a:rPr lang="ko-KR" altLang="fr-FR" sz="1800" b="0" i="0" spc="0" dirty="0">
                <a:solidFill>
                  <a:srgbClr val="000000"/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rPr>
              <a:t>듀얼 모터로 교체 예정</a:t>
            </a:r>
          </a:p>
          <a:p>
            <a:endParaRPr lang="fr-CA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4A0C4B-9CFD-44E1-BE62-AE886865CB31}" type="slidenum">
              <a:rPr lang="fr-CA" smtClean="0"/>
              <a:t>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48335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14.png"/><Relationship Id="rId7" Type="http://schemas.openxmlformats.org/officeDocument/2006/relationships/image" Target="../media/image4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14.png"/><Relationship Id="rId7" Type="http://schemas.openxmlformats.org/officeDocument/2006/relationships/image" Target="../media/image4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image" Target="../media/image22.png"/><Relationship Id="rId7" Type="http://schemas.openxmlformats.org/officeDocument/2006/relationships/image" Target="../media/image2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30.png"/><Relationship Id="rId4" Type="http://schemas.openxmlformats.org/officeDocument/2006/relationships/image" Target="../media/image23.png"/><Relationship Id="rId9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31.png"/><Relationship Id="rId9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3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2.png"/><Relationship Id="rId12" Type="http://schemas.openxmlformats.org/officeDocument/2006/relationships/image" Target="../media/image32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1.png"/><Relationship Id="rId11" Type="http://schemas.openxmlformats.org/officeDocument/2006/relationships/image" Target="../media/image27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34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11" Type="http://schemas.openxmlformats.org/officeDocument/2006/relationships/image" Target="../media/image35.png"/><Relationship Id="rId5" Type="http://schemas.openxmlformats.org/officeDocument/2006/relationships/image" Target="../media/image22.png"/><Relationship Id="rId10" Type="http://schemas.openxmlformats.org/officeDocument/2006/relationships/customXml" Target="../ink/ink2.xml"/><Relationship Id="rId4" Type="http://schemas.openxmlformats.org/officeDocument/2006/relationships/image" Target="../media/image20.png"/><Relationship Id="rId9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6.png"/><Relationship Id="rId7" Type="http://schemas.openxmlformats.org/officeDocument/2006/relationships/image" Target="../media/image23.png"/><Relationship Id="rId12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40.png"/><Relationship Id="rId4" Type="http://schemas.openxmlformats.org/officeDocument/2006/relationships/image" Target="../media/image37.png"/><Relationship Id="rId9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7.png"/><Relationship Id="rId7" Type="http://schemas.openxmlformats.org/officeDocument/2006/relationships/image" Target="../media/image38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-9524"/>
            <a:ext cx="20520251" cy="10309612"/>
            <a:chOff x="0" y="-9524"/>
            <a:chExt cx="20520251" cy="10309612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4624702" y="7624926"/>
              <a:ext cx="3661012" cy="2661507"/>
              <a:chOff x="14624702" y="7624926"/>
              <a:chExt cx="3661012" cy="2661507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4624702" y="7624926"/>
                <a:ext cx="3661012" cy="2661507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0" y="7638581"/>
              <a:ext cx="11767035" cy="2661507"/>
              <a:chOff x="0" y="7638581"/>
              <a:chExt cx="11767035" cy="2661507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0" y="7638581"/>
                <a:ext cx="11767035" cy="2661507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0173787" y="7638581"/>
              <a:ext cx="5933333" cy="2657143"/>
              <a:chOff x="10173787" y="7638581"/>
              <a:chExt cx="5933333" cy="2657143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0173787" y="7638581"/>
                <a:ext cx="5933333" cy="2657143"/>
              </a:xfrm>
              <a:prstGeom prst="rect">
                <a:avLst/>
              </a:prstGeom>
            </p:spPr>
          </p:pic>
        </p:grpSp>
        <p:grpSp>
          <p:nvGrpSpPr>
            <p:cNvPr id="1005" name="그룹 1005"/>
            <p:cNvGrpSpPr/>
            <p:nvPr/>
          </p:nvGrpSpPr>
          <p:grpSpPr>
            <a:xfrm>
              <a:off x="16087816" y="0"/>
              <a:ext cx="4377239" cy="7695723"/>
              <a:chOff x="16087816" y="0"/>
              <a:chExt cx="4377239" cy="7695723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087816" y="0"/>
                <a:ext cx="4377239" cy="7695723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1676563" y="3808471"/>
              <a:ext cx="4449349" cy="3842131"/>
              <a:chOff x="11676563" y="3808471"/>
              <a:chExt cx="4449349" cy="3842131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 rot="10800000">
                <a:off x="11676563" y="3808471"/>
                <a:ext cx="4449349" cy="3842131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13872388" y="3824622"/>
              <a:ext cx="4451226" cy="3845063"/>
              <a:chOff x="13872388" y="3824622"/>
              <a:chExt cx="4451226" cy="3845063"/>
            </a:xfrm>
          </p:grpSpPr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 rot="-21600000">
                <a:off x="13872388" y="3824622"/>
                <a:ext cx="4451226" cy="3845063"/>
              </a:xfrm>
              <a:prstGeom prst="rect">
                <a:avLst/>
              </a:prstGeom>
            </p:spPr>
          </p:pic>
        </p:grpSp>
        <p:grpSp>
          <p:nvGrpSpPr>
            <p:cNvPr id="1008" name="그룹 1008"/>
            <p:cNvGrpSpPr/>
            <p:nvPr/>
          </p:nvGrpSpPr>
          <p:grpSpPr>
            <a:xfrm>
              <a:off x="13872388" y="-9524"/>
              <a:ext cx="4451226" cy="3845063"/>
              <a:chOff x="13872388" y="-9524"/>
              <a:chExt cx="4451226" cy="3845063"/>
            </a:xfrm>
          </p:grpSpPr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 rot="-10800000">
                <a:off x="13872388" y="-9524"/>
                <a:ext cx="4451226" cy="3845063"/>
              </a:xfrm>
              <a:prstGeom prst="rect">
                <a:avLst/>
              </a:prstGeom>
            </p:spPr>
          </p:pic>
        </p:grpSp>
        <p:grpSp>
          <p:nvGrpSpPr>
            <p:cNvPr id="1009" name="그룹 1009"/>
            <p:cNvGrpSpPr/>
            <p:nvPr/>
          </p:nvGrpSpPr>
          <p:grpSpPr>
            <a:xfrm>
              <a:off x="14552711" y="7629533"/>
              <a:ext cx="3068844" cy="2650028"/>
              <a:chOff x="14552711" y="7629533"/>
              <a:chExt cx="3068844" cy="2650028"/>
            </a:xfrm>
          </p:grpSpPr>
          <p:pic>
            <p:nvPicPr>
              <p:cNvPr id="25" name="Object 24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 rot="10800000">
                <a:off x="14552711" y="7629533"/>
                <a:ext cx="3068844" cy="2650028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6069025" y="0"/>
              <a:ext cx="4451226" cy="3845063"/>
              <a:chOff x="16069025" y="0"/>
              <a:chExt cx="4451226" cy="3845063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 rot="-21600000">
                <a:off x="16069025" y="0"/>
                <a:ext cx="4451226" cy="3845063"/>
              </a:xfrm>
              <a:prstGeom prst="rect">
                <a:avLst/>
              </a:prstGeom>
            </p:spPr>
          </p:pic>
        </p:grpSp>
      </p:grpSp>
      <p:pic>
        <p:nvPicPr>
          <p:cNvPr id="31" name="Object 3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07960" y="8691404"/>
            <a:ext cx="5469604" cy="865604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330310" y="2474338"/>
            <a:ext cx="1245358" cy="718995"/>
            <a:chOff x="1330310" y="2474338"/>
            <a:chExt cx="1245358" cy="718995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330310" y="2474338"/>
              <a:ext cx="1245358" cy="718995"/>
            </a:xfrm>
            <a:prstGeom prst="rect">
              <a:avLst/>
            </a:prstGeom>
          </p:spPr>
        </p:pic>
      </p:grpSp>
      <p:pic>
        <p:nvPicPr>
          <p:cNvPr id="35" name="Object 34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 rot="-840000">
            <a:off x="2843500" y="1993279"/>
            <a:ext cx="8123404" cy="710298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29B216-A163-B374-E7C2-A068E1BA5F9D}"/>
              </a:ext>
            </a:extLst>
          </p:cNvPr>
          <p:cNvSpPr txBox="1"/>
          <p:nvPr/>
        </p:nvSpPr>
        <p:spPr>
          <a:xfrm>
            <a:off x="2895600" y="2094421"/>
            <a:ext cx="7010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6600" b="1" dirty="0">
                <a:solidFill>
                  <a:schemeClr val="accent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2</a:t>
            </a:r>
            <a:r>
              <a:rPr lang="ko-KR" altLang="fr-FR" sz="6600" b="1" dirty="0">
                <a:solidFill>
                  <a:schemeClr val="accent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차 연구노트 발표</a:t>
            </a:r>
            <a:endParaRPr lang="fr-CA" sz="6600" b="1" dirty="0">
              <a:solidFill>
                <a:schemeClr val="accent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C47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258704" y="-57143"/>
            <a:ext cx="8693677" cy="10469385"/>
            <a:chOff x="12258704" y="-57143"/>
            <a:chExt cx="8693677" cy="10469385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6605542" y="-57143"/>
              <a:ext cx="4346839" cy="10469385"/>
              <a:chOff x="16605542" y="-57143"/>
              <a:chExt cx="4346839" cy="10469385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6605542" y="-57143"/>
                <a:ext cx="4346839" cy="10469385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12258704" y="-57143"/>
              <a:ext cx="8693677" cy="7507221"/>
              <a:chOff x="12258704" y="-57143"/>
              <a:chExt cx="8693677" cy="7507221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 rot="10800000">
                <a:off x="12258704" y="-57143"/>
                <a:ext cx="8693677" cy="7507221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4863507" y="7402718"/>
              <a:ext cx="3485155" cy="3009524"/>
              <a:chOff x="14863507" y="7402718"/>
              <a:chExt cx="3485155" cy="3009524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10800000">
                <a:off x="14863507" y="7402718"/>
                <a:ext cx="3485155" cy="3009524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-2552381" y="-9524"/>
            <a:ext cx="8693677" cy="10469385"/>
            <a:chOff x="-2552381" y="-9524"/>
            <a:chExt cx="8693677" cy="10469385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-2552381" y="-9524"/>
              <a:ext cx="4346839" cy="10469385"/>
              <a:chOff x="-2552381" y="-9524"/>
              <a:chExt cx="4346839" cy="10469385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-2552381" y="-9524"/>
                <a:ext cx="4346839" cy="10469385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-2552381" y="2952640"/>
              <a:ext cx="8693677" cy="7507221"/>
              <a:chOff x="-2552381" y="2952640"/>
              <a:chExt cx="8693677" cy="7507221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 rot="10800000">
                <a:off x="-2552381" y="2952640"/>
                <a:ext cx="8693677" cy="7507221"/>
              </a:xfrm>
              <a:prstGeom prst="rect">
                <a:avLst/>
              </a:prstGeom>
            </p:spPr>
          </p:pic>
        </p:grpSp>
        <p:grpSp>
          <p:nvGrpSpPr>
            <p:cNvPr id="1008" name="그룹 1008"/>
            <p:cNvGrpSpPr/>
            <p:nvPr/>
          </p:nvGrpSpPr>
          <p:grpSpPr>
            <a:xfrm>
              <a:off x="51337" y="-9524"/>
              <a:ext cx="3485155" cy="3009524"/>
              <a:chOff x="51337" y="-9524"/>
              <a:chExt cx="3485155" cy="3009524"/>
            </a:xfrm>
          </p:grpSpPr>
          <p:pic>
            <p:nvPicPr>
              <p:cNvPr id="21" name="Object 20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 rot="10800000">
                <a:off x="51337" y="-9524"/>
                <a:ext cx="3485155" cy="3009524"/>
              </a:xfrm>
              <a:prstGeom prst="rect">
                <a:avLst/>
              </a:prstGeom>
            </p:spPr>
          </p:pic>
        </p:grpSp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925410" y="1945985"/>
            <a:ext cx="11166057" cy="724135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0658326" y="0"/>
            <a:ext cx="8745705" cy="10469385"/>
            <a:chOff x="10658326" y="0"/>
            <a:chExt cx="8745705" cy="10469385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5005164" y="0"/>
              <a:ext cx="4398866" cy="10332030"/>
              <a:chOff x="15005164" y="0"/>
              <a:chExt cx="4398866" cy="10332030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5005164" y="0"/>
                <a:ext cx="4398866" cy="10332030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10658326" y="0"/>
              <a:ext cx="8693677" cy="7507221"/>
              <a:chOff x="10658326" y="0"/>
              <a:chExt cx="8693677" cy="7507221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 rot="10800000">
                <a:off x="10658326" y="0"/>
                <a:ext cx="8693677" cy="7507221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3263129" y="7459861"/>
              <a:ext cx="3485155" cy="3009524"/>
              <a:chOff x="13263129" y="7459861"/>
              <a:chExt cx="3485155" cy="3009524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10800000">
                <a:off x="13263129" y="7459861"/>
                <a:ext cx="3485155" cy="3009524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1457981" y="3160851"/>
            <a:ext cx="1246461" cy="719632"/>
            <a:chOff x="1457981" y="3160851"/>
            <a:chExt cx="1246461" cy="719632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57981" y="3160851"/>
              <a:ext cx="1246461" cy="719632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693898" y="2523495"/>
            <a:ext cx="3225467" cy="2343895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99886" y="3784427"/>
            <a:ext cx="8628512" cy="3514817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352076" y="8109657"/>
            <a:ext cx="4741448" cy="6850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C47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0964541" y="-91835"/>
            <a:ext cx="8745705" cy="10469385"/>
            <a:chOff x="10964541" y="-91835"/>
            <a:chExt cx="8745705" cy="10469385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5311380" y="-91835"/>
              <a:ext cx="4398866" cy="10332030"/>
              <a:chOff x="15311380" y="-91835"/>
              <a:chExt cx="4398866" cy="10332030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5311380" y="-91835"/>
                <a:ext cx="4398866" cy="10332030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10964541" y="-91835"/>
              <a:ext cx="8693677" cy="7507221"/>
              <a:chOff x="10964541" y="-91835"/>
              <a:chExt cx="8693677" cy="7507221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 rot="10800000">
                <a:off x="10964541" y="-91835"/>
                <a:ext cx="8693677" cy="7507221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3569344" y="7368025"/>
              <a:ext cx="3485155" cy="3009524"/>
              <a:chOff x="13569344" y="7368025"/>
              <a:chExt cx="3485155" cy="3009524"/>
            </a:xfrm>
          </p:grpSpPr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10800000">
                <a:off x="13569344" y="7368025"/>
                <a:ext cx="3485155" cy="3009524"/>
              </a:xfrm>
              <a:prstGeom prst="rect">
                <a:avLst/>
              </a:prstGeom>
            </p:spPr>
          </p:pic>
        </p:grpSp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01155" y="1797851"/>
            <a:ext cx="8974188" cy="3418140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656097" y="-1710173"/>
            <a:ext cx="10068075" cy="8943466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336216" y="5034023"/>
            <a:ext cx="7272182" cy="1620449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395864" y="7409296"/>
            <a:ext cx="3113296" cy="16204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EFE1BA-1D2F-41C8-55C2-F2C2B88051D9}"/>
              </a:ext>
            </a:extLst>
          </p:cNvPr>
          <p:cNvSpPr txBox="1"/>
          <p:nvPr/>
        </p:nvSpPr>
        <p:spPr>
          <a:xfrm>
            <a:off x="1395864" y="3466934"/>
            <a:ext cx="5410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fr-FR" sz="28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● </a:t>
            </a:r>
            <a:r>
              <a:rPr lang="fr-CA" altLang="ko-KR" sz="28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RC</a:t>
            </a:r>
            <a:r>
              <a:rPr lang="ko-KR" altLang="fr-FR" sz="28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카 기능 구현</a:t>
            </a:r>
            <a:endParaRPr lang="fr-CA" altLang="ko-KR" sz="28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r>
              <a:rPr lang="ko-KR" altLang="fr-FR" sz="28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● 모바일 어플리케이션 개발</a:t>
            </a:r>
            <a:endParaRPr lang="fr-CA" altLang="ko-KR" sz="28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r>
              <a:rPr lang="ko-KR" altLang="fr-FR" sz="28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●</a:t>
            </a:r>
            <a:r>
              <a:rPr lang="fr-CA" altLang="ko-KR" sz="28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ko-KR" altLang="fr-FR" sz="28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아두이노</a:t>
            </a:r>
            <a:r>
              <a:rPr lang="ko-KR" altLang="fr-FR" sz="28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청소기 이름 결정</a:t>
            </a:r>
            <a:endParaRPr lang="fr-CA" sz="28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1F3918-89CF-ADF4-B0B6-99A241CE7029}"/>
              </a:ext>
            </a:extLst>
          </p:cNvPr>
          <p:cNvSpPr txBox="1"/>
          <p:nvPr/>
        </p:nvSpPr>
        <p:spPr>
          <a:xfrm>
            <a:off x="1455103" y="6062600"/>
            <a:ext cx="5410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fr-FR" sz="28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● </a:t>
            </a:r>
            <a:r>
              <a:rPr lang="fr-CA" altLang="ko-KR" sz="28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RC</a:t>
            </a:r>
            <a:r>
              <a:rPr lang="ko-KR" altLang="fr-FR" sz="28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카 세부 기능 구현</a:t>
            </a:r>
            <a:endParaRPr lang="fr-CA" altLang="ko-KR" sz="28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r>
              <a:rPr lang="ko-KR" altLang="fr-FR" sz="28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● 모바일 어플리케이션 점검</a:t>
            </a:r>
            <a:endParaRPr lang="fr-CA" sz="28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2591676"/>
            <a:chOff x="0" y="0"/>
            <a:chExt cx="18285714" cy="259167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259167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85314" y="161709"/>
            <a:ext cx="8967952" cy="2742076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5829093" y="-158"/>
            <a:ext cx="2444411" cy="2444411"/>
            <a:chOff x="15829093" y="-158"/>
            <a:chExt cx="2444411" cy="244441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829093" y="-158"/>
              <a:ext cx="2444411" cy="244441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95088" y="-17998"/>
            <a:ext cx="2609674" cy="2609674"/>
            <a:chOff x="15695088" y="-17998"/>
            <a:chExt cx="2609674" cy="2609674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695088" y="-17998"/>
              <a:ext cx="2609674" cy="260967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15754" y="9471838"/>
            <a:ext cx="15376700" cy="21429"/>
            <a:chOff x="1415754" y="9471838"/>
            <a:chExt cx="15376700" cy="21429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15754" y="9471838"/>
              <a:ext cx="15376700" cy="21429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6011554" y="9276287"/>
            <a:ext cx="1827795" cy="425709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540110" y="3118876"/>
            <a:ext cx="350091" cy="350091"/>
            <a:chOff x="1540110" y="3398894"/>
            <a:chExt cx="350091" cy="35009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540110" y="3398894"/>
              <a:ext cx="350091" cy="35009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49633" y="4240928"/>
            <a:ext cx="350091" cy="350091"/>
            <a:chOff x="1549633" y="4240928"/>
            <a:chExt cx="350091" cy="35009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549633" y="4240928"/>
              <a:ext cx="350091" cy="35009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549633" y="5345891"/>
            <a:ext cx="350091" cy="350091"/>
            <a:chOff x="1549633" y="5133333"/>
            <a:chExt cx="350091" cy="35009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549633" y="5133333"/>
              <a:ext cx="350091" cy="35009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562104" y="7434513"/>
            <a:ext cx="350091" cy="350091"/>
            <a:chOff x="1559157" y="6552381"/>
            <a:chExt cx="350091" cy="35009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559157" y="6552381"/>
              <a:ext cx="350091" cy="35009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618372" y="8539476"/>
            <a:ext cx="350091" cy="350091"/>
            <a:chOff x="1540110" y="8095238"/>
            <a:chExt cx="350091" cy="35009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540110" y="8095238"/>
              <a:ext cx="350091" cy="350091"/>
            </a:xfrm>
            <a:prstGeom prst="rect">
              <a:avLst/>
            </a:prstGeom>
          </p:spPr>
        </p:pic>
      </p:grpSp>
      <p:pic>
        <p:nvPicPr>
          <p:cNvPr id="6" name="Object 31">
            <a:extLst>
              <a:ext uri="{FF2B5EF4-FFF2-40B4-BE49-F238E27FC236}">
                <a16:creationId xmlns:a16="http://schemas.microsoft.com/office/drawing/2014/main" id="{A7EE50F1-42EC-F9EC-5C94-51AF883EFCF0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1398028" y="1629190"/>
            <a:ext cx="3808498" cy="10029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4D997D-4473-938C-0F11-4D449A239408}"/>
              </a:ext>
            </a:extLst>
          </p:cNvPr>
          <p:cNvSpPr txBox="1"/>
          <p:nvPr/>
        </p:nvSpPr>
        <p:spPr>
          <a:xfrm>
            <a:off x="2260598" y="2554969"/>
            <a:ext cx="15055303" cy="768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3600" b="1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구현할 기능에 대한 명세서 작성</a:t>
            </a:r>
          </a:p>
          <a:p>
            <a:pPr indent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3600" b="1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해당 명세서에 있는 내용을 바탕으로 각 섹터별로 코드를 나누어 구현</a:t>
            </a:r>
          </a:p>
          <a:p>
            <a:pPr indent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3600" b="1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나눠진 코드를 바탕으로 분기를 만들어</a:t>
            </a:r>
            <a:r>
              <a:rPr lang="fr-FR" altLang="ko-KR" sz="3600" b="1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fr-FR" sz="3600" b="1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수신 받은 프로토콜에 따라 필요한 기능들이 </a:t>
            </a:r>
            <a:r>
              <a:rPr lang="ko-KR" altLang="fr-FR" sz="36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작</a:t>
            </a:r>
            <a:r>
              <a:rPr lang="ko-KR" altLang="fr-FR" sz="3600" b="1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동하게 설계</a:t>
            </a:r>
          </a:p>
          <a:p>
            <a:pPr indent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3600" b="1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블루투스 연결에 대한 확인 작업 진행함</a:t>
            </a:r>
          </a:p>
          <a:p>
            <a:pPr indent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3600" b="1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오류 작업에 대한 수정</a:t>
            </a:r>
          </a:p>
          <a:p>
            <a:pPr>
              <a:lnSpc>
                <a:spcPct val="200000"/>
              </a:lnSpc>
            </a:pPr>
            <a:endParaRPr lang="fr-CA" sz="36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2591676"/>
            <a:chOff x="0" y="0"/>
            <a:chExt cx="18285714" cy="259167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259167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829093" y="-158"/>
            <a:ext cx="2444411" cy="2444411"/>
            <a:chOff x="15829093" y="-158"/>
            <a:chExt cx="2444411" cy="244441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829093" y="-158"/>
              <a:ext cx="2444411" cy="244441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95088" y="-17998"/>
            <a:ext cx="2609674" cy="2609674"/>
            <a:chOff x="15695088" y="-17998"/>
            <a:chExt cx="2609674" cy="2609674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695088" y="-17998"/>
              <a:ext cx="2609674" cy="260967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15754" y="9471838"/>
            <a:ext cx="15376700" cy="21429"/>
            <a:chOff x="1415754" y="9471838"/>
            <a:chExt cx="15376700" cy="21429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15754" y="9471838"/>
              <a:ext cx="15376700" cy="21429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011554" y="9276287"/>
            <a:ext cx="1827795" cy="42570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8B65A7C-68D6-E67B-990C-7A038DE3E0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1258" y="1827818"/>
            <a:ext cx="7239000" cy="717300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" name="잉크 8">
                <a:extLst>
                  <a:ext uri="{FF2B5EF4-FFF2-40B4-BE49-F238E27FC236}">
                    <a16:creationId xmlns:a16="http://schemas.microsoft.com/office/drawing/2014/main" id="{65EC16EA-D516-F697-E8DB-74443369E74B}"/>
                  </a:ext>
                </a:extLst>
              </p14:cNvPr>
              <p14:cNvContentPartPr/>
              <p14:nvPr/>
            </p14:nvContentPartPr>
            <p14:xfrm>
              <a:off x="15671259" y="8113666"/>
              <a:ext cx="1440" cy="9360"/>
            </p14:xfrm>
          </p:contentPart>
        </mc:Choice>
        <mc:Fallback>
          <p:pic>
            <p:nvPicPr>
              <p:cNvPr id="9" name="잉크 8">
                <a:extLst>
                  <a:ext uri="{FF2B5EF4-FFF2-40B4-BE49-F238E27FC236}">
                    <a16:creationId xmlns:a16="http://schemas.microsoft.com/office/drawing/2014/main" id="{65EC16EA-D516-F697-E8DB-74443369E74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662619" y="8105026"/>
                <a:ext cx="19080" cy="27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그림 11">
            <a:extLst>
              <a:ext uri="{FF2B5EF4-FFF2-40B4-BE49-F238E27FC236}">
                <a16:creationId xmlns:a16="http://schemas.microsoft.com/office/drawing/2014/main" id="{38296B22-9B84-378D-C46E-070079D6F47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2106" y="1847629"/>
            <a:ext cx="11061398" cy="715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026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2591676"/>
            <a:chOff x="0" y="0"/>
            <a:chExt cx="18285714" cy="259167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5714" cy="259167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37695" y="161709"/>
            <a:ext cx="13163190" cy="2742076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5829093" y="-158"/>
            <a:ext cx="2444411" cy="2444411"/>
            <a:chOff x="15829093" y="-158"/>
            <a:chExt cx="2444411" cy="244441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829093" y="-158"/>
              <a:ext cx="2444411" cy="244441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95088" y="-17998"/>
            <a:ext cx="2609674" cy="2609674"/>
            <a:chOff x="15695088" y="-17998"/>
            <a:chExt cx="2609674" cy="2609674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695088" y="-17998"/>
              <a:ext cx="2609674" cy="260967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15754" y="9471838"/>
            <a:ext cx="15376700" cy="21429"/>
            <a:chOff x="1415754" y="9471838"/>
            <a:chExt cx="15376700" cy="21429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15754" y="9471838"/>
              <a:ext cx="15376700" cy="21429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6011554" y="9276287"/>
            <a:ext cx="1827795" cy="425709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583190" y="3490995"/>
            <a:ext cx="350091" cy="350091"/>
            <a:chOff x="1540110" y="3398894"/>
            <a:chExt cx="350091" cy="350091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540110" y="3398894"/>
              <a:ext cx="350091" cy="35009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583190" y="4575213"/>
            <a:ext cx="350091" cy="350091"/>
            <a:chOff x="1540110" y="4764575"/>
            <a:chExt cx="350091" cy="35009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540110" y="4764575"/>
              <a:ext cx="350091" cy="35009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582963" y="6131326"/>
            <a:ext cx="350091" cy="350091"/>
            <a:chOff x="1548048" y="5790476"/>
            <a:chExt cx="350091" cy="350091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548048" y="5790476"/>
              <a:ext cx="350091" cy="350091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611128" y="7921132"/>
            <a:ext cx="350091" cy="350091"/>
            <a:chOff x="1559157" y="7207619"/>
            <a:chExt cx="350091" cy="35009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559157" y="7207619"/>
              <a:ext cx="350091" cy="350091"/>
            </a:xfrm>
            <a:prstGeom prst="rect">
              <a:avLst/>
            </a:prstGeom>
          </p:spPr>
        </p:pic>
      </p:grpSp>
      <p:pic>
        <p:nvPicPr>
          <p:cNvPr id="2" name="Object 31">
            <a:extLst>
              <a:ext uri="{FF2B5EF4-FFF2-40B4-BE49-F238E27FC236}">
                <a16:creationId xmlns:a16="http://schemas.microsoft.com/office/drawing/2014/main" id="{4B59D55F-DA7C-5BC6-5175-538DDBCD6BF9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1398028" y="1629190"/>
            <a:ext cx="3808498" cy="10029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265EA4-95EC-064C-6D67-2DF8C32735D7}"/>
              </a:ext>
            </a:extLst>
          </p:cNvPr>
          <p:cNvSpPr txBox="1"/>
          <p:nvPr/>
        </p:nvSpPr>
        <p:spPr>
          <a:xfrm>
            <a:off x="2469402" y="3179381"/>
            <a:ext cx="14675597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하드웨어 쪽 블루투스 모듈과 테스트 거친 후 </a:t>
            </a:r>
            <a:r>
              <a:rPr lang="ko-KR" altLang="fr-FR" sz="3600" b="0" i="0" spc="0" dirty="0" err="1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아두이노</a:t>
            </a: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코드 수정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fr-FR" altLang="ko-K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BLE(Bluetooth Low Energy) </a:t>
            </a: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통신을 바탕으로 </a:t>
            </a:r>
            <a:r>
              <a:rPr lang="ko-KR" altLang="fr-FR" sz="3600" b="0" i="0" spc="0" dirty="0" err="1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아두이노</a:t>
            </a: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하드웨어 내부에 있는 </a:t>
            </a:r>
            <a:r>
              <a:rPr lang="fr-FR" altLang="ko-K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HC-06 </a:t>
            </a: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칩과 통신 테스트 진행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통신테스트 완료 후 </a:t>
            </a:r>
            <a:r>
              <a:rPr lang="ko-KR" altLang="fr-FR" sz="3600" b="0" i="0" spc="0" dirty="0" err="1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명세된</a:t>
            </a: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프로토콜을 기반으로 </a:t>
            </a:r>
            <a:r>
              <a:rPr lang="ko-KR" altLang="fr-FR" sz="3600" b="0" i="0" spc="0" dirty="0" err="1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연결전</a:t>
            </a: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fr-FR" altLang="ko-K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Handshake </a:t>
            </a: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과정을 테스트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정상적으로 신호가 수신되는지 확인 후 </a:t>
            </a:r>
            <a:r>
              <a:rPr lang="ko-KR" altLang="fr-FR" sz="3600" b="0" i="0" spc="0" dirty="0" err="1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수신받은</a:t>
            </a: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명령에 따라 </a:t>
            </a:r>
            <a:r>
              <a:rPr lang="ko-KR" altLang="fr-FR" sz="3600" b="0" i="0" spc="0" dirty="0" err="1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아두이노에서</a:t>
            </a: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정상적으로 분기된 기능들이 수행되는지 확인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2591676"/>
            <a:chOff x="0" y="0"/>
            <a:chExt cx="18285714" cy="259167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5714" cy="259167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37695" y="161709"/>
            <a:ext cx="13163190" cy="2742076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5829093" y="-158"/>
            <a:ext cx="2444411" cy="2444411"/>
            <a:chOff x="15829093" y="-158"/>
            <a:chExt cx="2444411" cy="244441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5829093" y="-158"/>
              <a:ext cx="2444411" cy="244441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95088" y="-17998"/>
            <a:ext cx="2609674" cy="2609674"/>
            <a:chOff x="15695088" y="-17998"/>
            <a:chExt cx="2609674" cy="2609674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5695088" y="-17998"/>
              <a:ext cx="2609674" cy="260967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15754" y="9471838"/>
            <a:ext cx="15376700" cy="21429"/>
            <a:chOff x="1415754" y="9471838"/>
            <a:chExt cx="15376700" cy="21429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415754" y="9471838"/>
              <a:ext cx="15376700" cy="21429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6011554" y="9276287"/>
            <a:ext cx="1827795" cy="425709"/>
          </a:xfrm>
          <a:prstGeom prst="rect">
            <a:avLst/>
          </a:prstGeom>
        </p:spPr>
      </p:pic>
      <p:pic>
        <p:nvPicPr>
          <p:cNvPr id="2" name="Object 31">
            <a:extLst>
              <a:ext uri="{FF2B5EF4-FFF2-40B4-BE49-F238E27FC236}">
                <a16:creationId xmlns:a16="http://schemas.microsoft.com/office/drawing/2014/main" id="{4B59D55F-DA7C-5BC6-5175-538DDBCD6BF9}"/>
              </a:ext>
            </a:extLst>
          </p:cNvPr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1398028" y="1629190"/>
            <a:ext cx="3808498" cy="1002965"/>
          </a:xfrm>
          <a:prstGeom prst="rect">
            <a:avLst/>
          </a:prstGeom>
        </p:spPr>
      </p:pic>
      <p:pic>
        <p:nvPicPr>
          <p:cNvPr id="6" name="그림 5" descr="의류, 사람, 실내, 컴퓨터이(가) 표시된 사진&#10;&#10;자동 생성된 설명">
            <a:extLst>
              <a:ext uri="{FF2B5EF4-FFF2-40B4-BE49-F238E27FC236}">
                <a16:creationId xmlns:a16="http://schemas.microsoft.com/office/drawing/2014/main" id="{6809403A-F077-D56B-D696-3EBAB7647193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992" y="4301962"/>
            <a:ext cx="6049706" cy="4533900"/>
          </a:xfrm>
          <a:prstGeom prst="rect">
            <a:avLst/>
          </a:prstGeom>
          <a:ln>
            <a:noFill/>
          </a:ln>
          <a:effectLst>
            <a:softEdge rad="63500"/>
          </a:effectLst>
        </p:spPr>
      </p:pic>
      <p:pic>
        <p:nvPicPr>
          <p:cNvPr id="8" name="KakaoTalk_20231125_115752714">
            <a:hlinkClick r:id="" action="ppaction://media"/>
            <a:extLst>
              <a:ext uri="{FF2B5EF4-FFF2-40B4-BE49-F238E27FC236}">
                <a16:creationId xmlns:a16="http://schemas.microsoft.com/office/drawing/2014/main" id="{8A29E118-29B8-CCB4-3B6B-34721C1EBD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038901" y="4380543"/>
            <a:ext cx="7724245" cy="4376737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9AD19C3-DA99-FD84-C945-F87B3DB41D4A}"/>
              </a:ext>
            </a:extLst>
          </p:cNvPr>
          <p:cNvSpPr txBox="1"/>
          <p:nvPr/>
        </p:nvSpPr>
        <p:spPr>
          <a:xfrm>
            <a:off x="1518992" y="3065494"/>
            <a:ext cx="13652365" cy="8679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회의 진행 </a:t>
            </a:r>
            <a:r>
              <a:rPr lang="fr-CA" altLang="ko-K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– </a:t>
            </a:r>
            <a:r>
              <a:rPr lang="ko-KR" altLang="fr-FR" sz="36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블루투스 모듈 </a:t>
            </a:r>
            <a:r>
              <a:rPr lang="ko-KR" altLang="fr-FR" sz="3600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테스트 및 어플리케이션 동작 확인</a:t>
            </a:r>
            <a:endParaRPr lang="ko-KR" altLang="fr-FR" sz="3600" b="0" i="0" spc="0" dirty="0">
              <a:solidFill>
                <a:schemeClr val="tx2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961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F67C9120-C9D3-9AEC-BD26-182FCA7E8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" y="4060698"/>
            <a:ext cx="4572000" cy="4312227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0" y="0"/>
            <a:ext cx="18285714" cy="2591676"/>
            <a:chOff x="0" y="0"/>
            <a:chExt cx="18285714" cy="259167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8285714" cy="259167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829093" y="-158"/>
            <a:ext cx="2444411" cy="2444411"/>
            <a:chOff x="15829093" y="-158"/>
            <a:chExt cx="2444411" cy="244441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829093" y="-158"/>
              <a:ext cx="2444411" cy="244441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95088" y="-17998"/>
            <a:ext cx="2609674" cy="2609674"/>
            <a:chOff x="15695088" y="-17998"/>
            <a:chExt cx="2609674" cy="2609674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695088" y="-17998"/>
              <a:ext cx="2609674" cy="260967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15754" y="9471838"/>
            <a:ext cx="15376700" cy="21429"/>
            <a:chOff x="1415754" y="9471838"/>
            <a:chExt cx="15376700" cy="21429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15754" y="9471838"/>
              <a:ext cx="15376700" cy="21429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6011554" y="9276287"/>
            <a:ext cx="1827795" cy="425709"/>
          </a:xfrm>
          <a:prstGeom prst="rect">
            <a:avLst/>
          </a:prstGeom>
        </p:spPr>
      </p:pic>
      <p:pic>
        <p:nvPicPr>
          <p:cNvPr id="2" name="Object 31">
            <a:extLst>
              <a:ext uri="{FF2B5EF4-FFF2-40B4-BE49-F238E27FC236}">
                <a16:creationId xmlns:a16="http://schemas.microsoft.com/office/drawing/2014/main" id="{4B59D55F-DA7C-5BC6-5175-538DDBCD6BF9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1398028" y="1629190"/>
            <a:ext cx="3808498" cy="1002965"/>
          </a:xfrm>
          <a:prstGeom prst="rect">
            <a:avLst/>
          </a:prstGeom>
        </p:spPr>
      </p:pic>
      <p:sp>
        <p:nvSpPr>
          <p:cNvPr id="14" name="Rectangle 4">
            <a:extLst>
              <a:ext uri="{FF2B5EF4-FFF2-40B4-BE49-F238E27FC236}">
                <a16:creationId xmlns:a16="http://schemas.microsoft.com/office/drawing/2014/main" id="{9175C933-2CA0-4C5A-1590-1FBFAE2C40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8714" y="4600985"/>
            <a:ext cx="12952584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6000" b="1" i="0" u="none" strike="noStrike" cap="none" normalizeH="0" baseline="0" dirty="0">
                <a:ln>
                  <a:noFill/>
                </a:ln>
                <a:solidFill>
                  <a:srgbClr val="F8D54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브루미 (Broomi)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3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3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청소와 관련된 빗자루 Broom 의 의미 및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3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원격 조작이 가능하다는 의미에서 생명체와 같은 의미를 집어넣음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3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말풍선: 타원형 15">
            <a:extLst>
              <a:ext uri="{FF2B5EF4-FFF2-40B4-BE49-F238E27FC236}">
                <a16:creationId xmlns:a16="http://schemas.microsoft.com/office/drawing/2014/main" id="{13D9174E-8F68-AF19-A343-2909526CD1B7}"/>
              </a:ext>
            </a:extLst>
          </p:cNvPr>
          <p:cNvSpPr/>
          <p:nvPr/>
        </p:nvSpPr>
        <p:spPr>
          <a:xfrm>
            <a:off x="2299447" y="2619407"/>
            <a:ext cx="3429000" cy="1583652"/>
          </a:xfrm>
          <a:prstGeom prst="wedgeEllipseCallout">
            <a:avLst>
              <a:gd name="adj1" fmla="val -38611"/>
              <a:gd name="adj2" fmla="val 59539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fr-FR" sz="2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부릉부릉</a:t>
            </a:r>
            <a:r>
              <a:rPr lang="fr-CA" altLang="ko-KR" sz="2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~^.^</a:t>
            </a:r>
            <a:endParaRPr lang="fr-CA" sz="28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002DBD-37CA-5C09-E26E-5509778ADF47}"/>
              </a:ext>
            </a:extLst>
          </p:cNvPr>
          <p:cNvSpPr txBox="1"/>
          <p:nvPr/>
        </p:nvSpPr>
        <p:spPr>
          <a:xfrm>
            <a:off x="664111" y="149545"/>
            <a:ext cx="15122001" cy="1698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altLang="ko-KR" sz="7200" i="0" spc="0" dirty="0">
                <a:solidFill>
                  <a:srgbClr val="009EDB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3. </a:t>
            </a:r>
            <a:r>
              <a:rPr lang="ko-KR" altLang="fr-FR" sz="7200" i="0" spc="0" dirty="0" err="1">
                <a:solidFill>
                  <a:srgbClr val="009EDB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아두이노</a:t>
            </a:r>
            <a:r>
              <a:rPr lang="ko-KR" altLang="fr-FR" sz="7200" i="0" spc="0" dirty="0">
                <a:solidFill>
                  <a:srgbClr val="009EDB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로봇 청소기 </a:t>
            </a:r>
            <a:r>
              <a:rPr lang="ko-KR" altLang="fr-FR" sz="7200" i="0" spc="0" dirty="0">
                <a:solidFill>
                  <a:srgbClr val="0C478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이름 결정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" name="잉크 8">
                <a:extLst>
                  <a:ext uri="{FF2B5EF4-FFF2-40B4-BE49-F238E27FC236}">
                    <a16:creationId xmlns:a16="http://schemas.microsoft.com/office/drawing/2014/main" id="{686DDFD2-DC36-0C73-AC53-64417F201C4B}"/>
                  </a:ext>
                </a:extLst>
              </p14:cNvPr>
              <p14:cNvContentPartPr/>
              <p14:nvPr/>
            </p14:nvContentPartPr>
            <p14:xfrm>
              <a:off x="19206099" y="4364986"/>
              <a:ext cx="20520" cy="24480"/>
            </p14:xfrm>
          </p:contentPart>
        </mc:Choice>
        <mc:Fallback>
          <p:pic>
            <p:nvPicPr>
              <p:cNvPr id="9" name="잉크 8">
                <a:extLst>
                  <a:ext uri="{FF2B5EF4-FFF2-40B4-BE49-F238E27FC236}">
                    <a16:creationId xmlns:a16="http://schemas.microsoft.com/office/drawing/2014/main" id="{686DDFD2-DC36-0C73-AC53-64417F201C4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197099" y="4355986"/>
                <a:ext cx="38160" cy="4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8068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5166000" y="3088656"/>
            <a:ext cx="2772678" cy="2394281"/>
            <a:chOff x="15166000" y="3088656"/>
            <a:chExt cx="2772678" cy="239428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5166000" y="3088656"/>
              <a:ext cx="2772678" cy="239428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59688" y="7542633"/>
            <a:ext cx="2772678" cy="2394281"/>
            <a:chOff x="459688" y="7542633"/>
            <a:chExt cx="2772678" cy="23942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459688" y="7542633"/>
              <a:ext cx="2772678" cy="239428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0" y="0"/>
            <a:ext cx="18285714" cy="2591676"/>
            <a:chOff x="0" y="0"/>
            <a:chExt cx="18285714" cy="259167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5714" cy="259167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829093" y="-158"/>
            <a:ext cx="2444411" cy="2444411"/>
            <a:chOff x="15829093" y="-158"/>
            <a:chExt cx="2444411" cy="244441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829093" y="-158"/>
              <a:ext cx="2444411" cy="244441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5695088" y="-17998"/>
            <a:ext cx="2609674" cy="2609674"/>
            <a:chOff x="15695088" y="-17998"/>
            <a:chExt cx="2609674" cy="2609674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5695088" y="-17998"/>
              <a:ext cx="2609674" cy="260967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415754" y="9917867"/>
            <a:ext cx="15376700" cy="21429"/>
            <a:chOff x="1415754" y="9917867"/>
            <a:chExt cx="15376700" cy="21429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15754" y="9917867"/>
              <a:ext cx="15376700" cy="21429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6923925" y="9723906"/>
            <a:ext cx="465633" cy="425709"/>
          </a:xfrm>
          <a:prstGeom prst="rect">
            <a:avLst/>
          </a:prstGeom>
        </p:spPr>
      </p:pic>
      <p:pic>
        <p:nvPicPr>
          <p:cNvPr id="5" name="Object 15">
            <a:extLst>
              <a:ext uri="{FF2B5EF4-FFF2-40B4-BE49-F238E27FC236}">
                <a16:creationId xmlns:a16="http://schemas.microsoft.com/office/drawing/2014/main" id="{488F3AE7-2754-890A-1A3F-493E93B6BFE0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1392048" y="1636019"/>
            <a:ext cx="4203952" cy="10000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383AAF-64A4-E30B-A39F-9789CD313143}"/>
              </a:ext>
            </a:extLst>
          </p:cNvPr>
          <p:cNvSpPr txBox="1"/>
          <p:nvPr/>
        </p:nvSpPr>
        <p:spPr>
          <a:xfrm>
            <a:off x="1008497" y="168067"/>
            <a:ext cx="12485527" cy="1698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altLang="ko-KR" sz="7200" b="0" i="0" u="none" strike="noStrike" kern="1200" cap="none" spc="0" normalizeH="0" baseline="0" noProof="0" dirty="0">
                <a:ln>
                  <a:noFill/>
                </a:ln>
                <a:solidFill>
                  <a:srgbClr val="009EDB"/>
                </a:solidFill>
                <a:effectLst/>
                <a:uLnTx/>
                <a:uFillTx/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1. RC</a:t>
            </a:r>
            <a:r>
              <a:rPr kumimoji="0" lang="ko-KR" altLang="fr-FR" sz="7200" b="0" i="0" u="none" strike="noStrike" kern="1200" cap="none" spc="0" normalizeH="0" baseline="0" noProof="0" dirty="0">
                <a:ln>
                  <a:noFill/>
                </a:ln>
                <a:solidFill>
                  <a:srgbClr val="009EDB"/>
                </a:solidFill>
                <a:effectLst/>
                <a:uLnTx/>
                <a:uFillTx/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카 기능 구현</a:t>
            </a:r>
            <a:endParaRPr kumimoji="0" lang="ko-KR" altLang="fr-FR" sz="7200" b="0" i="0" u="none" strike="noStrike" kern="1200" cap="none" spc="0" normalizeH="0" baseline="0" noProof="0" dirty="0">
              <a:ln>
                <a:noFill/>
              </a:ln>
              <a:solidFill>
                <a:srgbClr val="0C4781"/>
              </a:solidFill>
              <a:effectLst/>
              <a:uLnTx/>
              <a:uFillTx/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grpSp>
        <p:nvGrpSpPr>
          <p:cNvPr id="14" name="그룹 1005">
            <a:extLst>
              <a:ext uri="{FF2B5EF4-FFF2-40B4-BE49-F238E27FC236}">
                <a16:creationId xmlns:a16="http://schemas.microsoft.com/office/drawing/2014/main" id="{E639D934-E31A-2AAD-E7E9-C1E1A9D80146}"/>
              </a:ext>
            </a:extLst>
          </p:cNvPr>
          <p:cNvGrpSpPr/>
          <p:nvPr/>
        </p:nvGrpSpPr>
        <p:grpSpPr>
          <a:xfrm>
            <a:off x="1583190" y="3490995"/>
            <a:ext cx="350091" cy="350091"/>
            <a:chOff x="1540110" y="3398894"/>
            <a:chExt cx="350091" cy="350091"/>
          </a:xfrm>
        </p:grpSpPr>
        <p:pic>
          <p:nvPicPr>
            <p:cNvPr id="15" name="Object 18">
              <a:extLst>
                <a:ext uri="{FF2B5EF4-FFF2-40B4-BE49-F238E27FC236}">
                  <a16:creationId xmlns:a16="http://schemas.microsoft.com/office/drawing/2014/main" id="{443A4627-9403-B279-A690-34927C590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540110" y="3398894"/>
              <a:ext cx="350091" cy="350091"/>
            </a:xfrm>
            <a:prstGeom prst="rect">
              <a:avLst/>
            </a:prstGeom>
          </p:spPr>
        </p:pic>
      </p:grpSp>
      <p:grpSp>
        <p:nvGrpSpPr>
          <p:cNvPr id="17" name="그룹 1006">
            <a:extLst>
              <a:ext uri="{FF2B5EF4-FFF2-40B4-BE49-F238E27FC236}">
                <a16:creationId xmlns:a16="http://schemas.microsoft.com/office/drawing/2014/main" id="{421B94A6-6EDF-48B8-7C0F-FA1F33914F27}"/>
              </a:ext>
            </a:extLst>
          </p:cNvPr>
          <p:cNvGrpSpPr/>
          <p:nvPr/>
        </p:nvGrpSpPr>
        <p:grpSpPr>
          <a:xfrm>
            <a:off x="1611127" y="5418640"/>
            <a:ext cx="350091" cy="350091"/>
            <a:chOff x="1540110" y="4764575"/>
            <a:chExt cx="350091" cy="350091"/>
          </a:xfrm>
        </p:grpSpPr>
        <p:pic>
          <p:nvPicPr>
            <p:cNvPr id="18" name="Object 21">
              <a:extLst>
                <a:ext uri="{FF2B5EF4-FFF2-40B4-BE49-F238E27FC236}">
                  <a16:creationId xmlns:a16="http://schemas.microsoft.com/office/drawing/2014/main" id="{4CE7BF70-0EC8-F9CB-2E30-D9F4F7F5C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540110" y="4764575"/>
              <a:ext cx="350091" cy="350091"/>
            </a:xfrm>
            <a:prstGeom prst="rect">
              <a:avLst/>
            </a:prstGeom>
          </p:spPr>
        </p:pic>
      </p:grpSp>
      <p:grpSp>
        <p:nvGrpSpPr>
          <p:cNvPr id="20" name="그룹 1007">
            <a:extLst>
              <a:ext uri="{FF2B5EF4-FFF2-40B4-BE49-F238E27FC236}">
                <a16:creationId xmlns:a16="http://schemas.microsoft.com/office/drawing/2014/main" id="{4EFDC1F3-F4BE-7572-7121-B484153E3C12}"/>
              </a:ext>
            </a:extLst>
          </p:cNvPr>
          <p:cNvGrpSpPr/>
          <p:nvPr/>
        </p:nvGrpSpPr>
        <p:grpSpPr>
          <a:xfrm>
            <a:off x="1611127" y="8412863"/>
            <a:ext cx="350091" cy="350091"/>
            <a:chOff x="1548048" y="5790476"/>
            <a:chExt cx="350091" cy="350091"/>
          </a:xfrm>
        </p:grpSpPr>
        <p:pic>
          <p:nvPicPr>
            <p:cNvPr id="21" name="Object 24">
              <a:extLst>
                <a:ext uri="{FF2B5EF4-FFF2-40B4-BE49-F238E27FC236}">
                  <a16:creationId xmlns:a16="http://schemas.microsoft.com/office/drawing/2014/main" id="{BD19E4FF-A901-8FBF-FC1D-F7D420CBD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biLevel thresh="25000"/>
            </a:blip>
            <a:stretch>
              <a:fillRect/>
            </a:stretch>
          </p:blipFill>
          <p:spPr>
            <a:xfrm>
              <a:off x="1548048" y="5790476"/>
              <a:ext cx="350091" cy="350091"/>
            </a:xfrm>
            <a:prstGeom prst="rect">
              <a:avLst/>
            </a:prstGeom>
          </p:spPr>
        </p:pic>
      </p:grpSp>
      <p:grpSp>
        <p:nvGrpSpPr>
          <p:cNvPr id="23" name="그룹 1008">
            <a:extLst>
              <a:ext uri="{FF2B5EF4-FFF2-40B4-BE49-F238E27FC236}">
                <a16:creationId xmlns:a16="http://schemas.microsoft.com/office/drawing/2014/main" id="{70F34AB7-7417-7E69-492A-9E3FD4DBBE76}"/>
              </a:ext>
            </a:extLst>
          </p:cNvPr>
          <p:cNvGrpSpPr/>
          <p:nvPr/>
        </p:nvGrpSpPr>
        <p:grpSpPr>
          <a:xfrm>
            <a:off x="1611128" y="7921132"/>
            <a:ext cx="350091" cy="350091"/>
            <a:chOff x="1559157" y="7207619"/>
            <a:chExt cx="350091" cy="350091"/>
          </a:xfrm>
        </p:grpSpPr>
        <p:pic>
          <p:nvPicPr>
            <p:cNvPr id="24" name="Object 27">
              <a:extLst>
                <a:ext uri="{FF2B5EF4-FFF2-40B4-BE49-F238E27FC236}">
                  <a16:creationId xmlns:a16="http://schemas.microsoft.com/office/drawing/2014/main" id="{2852026C-622D-7D82-3F0C-B9771C952F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559157" y="7207619"/>
              <a:ext cx="350091" cy="350091"/>
            </a:xfrm>
            <a:prstGeom prst="rect">
              <a:avLst/>
            </a:prstGeom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64C5BDE-FC5D-49C7-ED47-6A6563FC9873}"/>
              </a:ext>
            </a:extLst>
          </p:cNvPr>
          <p:cNvSpPr txBox="1"/>
          <p:nvPr/>
        </p:nvSpPr>
        <p:spPr>
          <a:xfrm>
            <a:off x="2581385" y="2035061"/>
            <a:ext cx="12485527" cy="7602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 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자율주행 기능을 구현하기 위해 초음파 센서의 데이터 값에 따른 </a:t>
            </a:r>
            <a:r>
              <a:rPr lang="fr-FR" altLang="ko-K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RC</a:t>
            </a:r>
            <a:r>
              <a:rPr lang="ko-KR" altLang="fr-FR" sz="4000" b="0" i="0" spc="0" dirty="0" err="1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카의</a:t>
            </a: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움직임을 개발 및 테스트 할 예정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움직임에 대한 자연스러움의 부족함을 보충하기 위해 해당 부분을 검토 및 추가적으로 움직임을 개선 </a:t>
            </a:r>
            <a:r>
              <a:rPr lang="fr-FR" altLang="ko-K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 </a:t>
            </a: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초음파 센서 사용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기존 모터 </a:t>
            </a:r>
            <a:r>
              <a:rPr lang="fr-FR" altLang="ko-K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L293D </a:t>
            </a: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대신 </a:t>
            </a:r>
            <a:r>
              <a:rPr lang="fr-FR" altLang="ko-K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L298N </a:t>
            </a: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듀얼 모터로 교체 예정</a:t>
            </a:r>
          </a:p>
          <a:p>
            <a:endParaRPr lang="fr-CA" sz="4000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79F64FE8-07D2-A079-18F6-BF334BB67B0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557710" y="7260527"/>
            <a:ext cx="2366215" cy="222523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5166000" y="3088656"/>
            <a:ext cx="2772678" cy="2394281"/>
            <a:chOff x="15166000" y="3088656"/>
            <a:chExt cx="2772678" cy="239428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5166000" y="3088656"/>
              <a:ext cx="2772678" cy="239428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59688" y="7954716"/>
            <a:ext cx="2435912" cy="1982198"/>
            <a:chOff x="459688" y="7542633"/>
            <a:chExt cx="2772678" cy="239428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459688" y="7542633"/>
              <a:ext cx="2772678" cy="239428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0" y="0"/>
            <a:ext cx="18285714" cy="2591676"/>
            <a:chOff x="0" y="0"/>
            <a:chExt cx="18285714" cy="259167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8285714" cy="259167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829093" y="-158"/>
            <a:ext cx="2444411" cy="2444411"/>
            <a:chOff x="15829093" y="-158"/>
            <a:chExt cx="2444411" cy="2444411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829093" y="-158"/>
              <a:ext cx="2444411" cy="244441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5695088" y="-17998"/>
            <a:ext cx="2609674" cy="2609674"/>
            <a:chOff x="15695088" y="-17998"/>
            <a:chExt cx="2609674" cy="2609674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5695088" y="-17998"/>
              <a:ext cx="2609674" cy="260967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415754" y="9917867"/>
            <a:ext cx="15376700" cy="21429"/>
            <a:chOff x="1415754" y="9917867"/>
            <a:chExt cx="15376700" cy="21429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15754" y="9917867"/>
              <a:ext cx="15376700" cy="21429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6923925" y="9723906"/>
            <a:ext cx="465633" cy="425709"/>
          </a:xfrm>
          <a:prstGeom prst="rect">
            <a:avLst/>
          </a:prstGeom>
        </p:spPr>
      </p:pic>
      <p:pic>
        <p:nvPicPr>
          <p:cNvPr id="5" name="Object 15">
            <a:extLst>
              <a:ext uri="{FF2B5EF4-FFF2-40B4-BE49-F238E27FC236}">
                <a16:creationId xmlns:a16="http://schemas.microsoft.com/office/drawing/2014/main" id="{488F3AE7-2754-890A-1A3F-493E93B6BFE0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1392048" y="1636019"/>
            <a:ext cx="4203952" cy="10000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383AAF-64A4-E30B-A39F-9789CD313143}"/>
              </a:ext>
            </a:extLst>
          </p:cNvPr>
          <p:cNvSpPr txBox="1"/>
          <p:nvPr/>
        </p:nvSpPr>
        <p:spPr>
          <a:xfrm>
            <a:off x="1008497" y="168067"/>
            <a:ext cx="12485527" cy="1698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A" altLang="ko-KR" sz="7200" dirty="0">
                <a:solidFill>
                  <a:srgbClr val="009EDB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2</a:t>
            </a:r>
            <a:r>
              <a:rPr kumimoji="0" lang="fr-CA" altLang="ko-KR" sz="7200" b="0" i="0" u="none" strike="noStrike" kern="1200" cap="none" spc="0" normalizeH="0" baseline="0" noProof="0" dirty="0">
                <a:ln>
                  <a:noFill/>
                </a:ln>
                <a:solidFill>
                  <a:srgbClr val="009EDB"/>
                </a:solidFill>
                <a:effectLst/>
                <a:uLnTx/>
                <a:uFillTx/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. </a:t>
            </a:r>
            <a:r>
              <a:rPr lang="ko-KR" altLang="fr-FR" sz="7200" dirty="0">
                <a:solidFill>
                  <a:srgbClr val="009EDB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모바일 어플리케이션 </a:t>
            </a:r>
            <a:r>
              <a:rPr lang="ko-KR" altLang="fr-FR" sz="7200" dirty="0">
                <a:solidFill>
                  <a:schemeClr val="tx2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점검</a:t>
            </a:r>
            <a:endParaRPr kumimoji="0" lang="ko-KR" altLang="fr-FR" sz="7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grpSp>
        <p:nvGrpSpPr>
          <p:cNvPr id="2" name="그룹 1005">
            <a:extLst>
              <a:ext uri="{FF2B5EF4-FFF2-40B4-BE49-F238E27FC236}">
                <a16:creationId xmlns:a16="http://schemas.microsoft.com/office/drawing/2014/main" id="{A9CA656C-B6C4-8463-948D-21083509563C}"/>
              </a:ext>
            </a:extLst>
          </p:cNvPr>
          <p:cNvGrpSpPr/>
          <p:nvPr/>
        </p:nvGrpSpPr>
        <p:grpSpPr>
          <a:xfrm>
            <a:off x="1583190" y="3490995"/>
            <a:ext cx="350091" cy="350091"/>
            <a:chOff x="1540110" y="3398894"/>
            <a:chExt cx="350091" cy="350091"/>
          </a:xfrm>
        </p:grpSpPr>
        <p:pic>
          <p:nvPicPr>
            <p:cNvPr id="4" name="Object 18">
              <a:extLst>
                <a:ext uri="{FF2B5EF4-FFF2-40B4-BE49-F238E27FC236}">
                  <a16:creationId xmlns:a16="http://schemas.microsoft.com/office/drawing/2014/main" id="{3B1413F2-3C45-A8F8-79C8-5156E2D75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540110" y="3398894"/>
              <a:ext cx="350091" cy="350091"/>
            </a:xfrm>
            <a:prstGeom prst="rect">
              <a:avLst/>
            </a:prstGeom>
          </p:spPr>
        </p:pic>
      </p:grpSp>
      <p:grpSp>
        <p:nvGrpSpPr>
          <p:cNvPr id="7" name="그룹 1006">
            <a:extLst>
              <a:ext uri="{FF2B5EF4-FFF2-40B4-BE49-F238E27FC236}">
                <a16:creationId xmlns:a16="http://schemas.microsoft.com/office/drawing/2014/main" id="{A653FEC3-2141-6D0F-2C71-30BF4B47322B}"/>
              </a:ext>
            </a:extLst>
          </p:cNvPr>
          <p:cNvGrpSpPr/>
          <p:nvPr/>
        </p:nvGrpSpPr>
        <p:grpSpPr>
          <a:xfrm>
            <a:off x="1611127" y="5418640"/>
            <a:ext cx="350091" cy="350091"/>
            <a:chOff x="1540110" y="4764575"/>
            <a:chExt cx="350091" cy="350091"/>
          </a:xfrm>
        </p:grpSpPr>
        <p:pic>
          <p:nvPicPr>
            <p:cNvPr id="8" name="Object 21">
              <a:extLst>
                <a:ext uri="{FF2B5EF4-FFF2-40B4-BE49-F238E27FC236}">
                  <a16:creationId xmlns:a16="http://schemas.microsoft.com/office/drawing/2014/main" id="{8845D03D-1559-BAAD-708C-95CA52B4BC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540110" y="4764575"/>
              <a:ext cx="350091" cy="350091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DA0E6CA-CFD5-1ADF-7F12-B23267226BF0}"/>
              </a:ext>
            </a:extLst>
          </p:cNvPr>
          <p:cNvSpPr txBox="1"/>
          <p:nvPr/>
        </p:nvSpPr>
        <p:spPr>
          <a:xfrm>
            <a:off x="2581385" y="2035061"/>
            <a:ext cx="12485527" cy="5878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fr-FR" sz="4000" b="0" i="0" spc="0" dirty="0">
              <a:solidFill>
                <a:schemeClr val="tx2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fr-FR" altLang="ko-K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UI/UX </a:t>
            </a: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관점에서 사용에 불편함이 있는 디자인 구성이 없는지 재확인 후 수정 </a:t>
            </a: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어플리케이션 내부적으로 버그가 없는지 </a:t>
            </a:r>
            <a:r>
              <a:rPr lang="fr-FR" altLang="ko-K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Unit Test </a:t>
            </a:r>
            <a:r>
              <a:rPr lang="ko-KR" altLang="fr-FR" sz="4000" b="0" i="0" spc="0" dirty="0" err="1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</a:t>
            </a: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진행할 예정</a:t>
            </a:r>
            <a:endParaRPr lang="fr-FR" altLang="ko-KR" sz="4000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데모 환경에서의 테스트 및</a:t>
            </a:r>
            <a:r>
              <a:rPr lang="fr-FR" altLang="ko-K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fr-FR" sz="4000" b="0" i="0" spc="0" dirty="0">
                <a:solidFill>
                  <a:schemeClr val="tx2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자율 주행 버튼 추가 예정</a:t>
            </a:r>
            <a:endParaRPr lang="fr-CA" sz="4000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21" name="그룹 1006">
            <a:extLst>
              <a:ext uri="{FF2B5EF4-FFF2-40B4-BE49-F238E27FC236}">
                <a16:creationId xmlns:a16="http://schemas.microsoft.com/office/drawing/2014/main" id="{4621968A-4B5E-13FC-8452-32F1163CD0C2}"/>
              </a:ext>
            </a:extLst>
          </p:cNvPr>
          <p:cNvGrpSpPr/>
          <p:nvPr/>
        </p:nvGrpSpPr>
        <p:grpSpPr>
          <a:xfrm>
            <a:off x="1670980" y="7381791"/>
            <a:ext cx="350091" cy="350091"/>
            <a:chOff x="1540110" y="4764575"/>
            <a:chExt cx="350091" cy="350091"/>
          </a:xfrm>
        </p:grpSpPr>
        <p:pic>
          <p:nvPicPr>
            <p:cNvPr id="22" name="Object 21">
              <a:extLst>
                <a:ext uri="{FF2B5EF4-FFF2-40B4-BE49-F238E27FC236}">
                  <a16:creationId xmlns:a16="http://schemas.microsoft.com/office/drawing/2014/main" id="{41B2397E-DDF0-8851-69B3-F625DED06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540110" y="4764575"/>
              <a:ext cx="350091" cy="3500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5030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</TotalTime>
  <Words>400</Words>
  <Application>Microsoft Office PowerPoint</Application>
  <PresentationFormat>사용자 지정</PresentationFormat>
  <Paragraphs>49</Paragraphs>
  <Slides>11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한컴 말랑말랑 Bold</vt:lpstr>
      <vt:lpstr>Arial</vt:lpstr>
      <vt:lpstr>Calibri</vt:lpstr>
      <vt:lpstr>나눔고딕 ExtraBold</vt:lpstr>
      <vt:lpstr>바탕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혜강 권</cp:lastModifiedBy>
  <cp:revision>5</cp:revision>
  <dcterms:created xsi:type="dcterms:W3CDTF">2023-11-22T00:58:50Z</dcterms:created>
  <dcterms:modified xsi:type="dcterms:W3CDTF">2023-11-28T13:15:13Z</dcterms:modified>
</cp:coreProperties>
</file>